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Grid="0" snapToObjects="1">
      <p:cViewPr varScale="1">
        <p:scale>
          <a:sx n="91" d="100"/>
          <a:sy n="91" d="100"/>
        </p:scale>
        <p:origin x="-848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580C39-F5D7-4B43-8F39-03E2D3ABAD6D}" type="datetimeFigureOut">
              <a:rPr lang="en-US" smtClean="0"/>
              <a:pPr/>
              <a:t>4/26/13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261B80-3E5D-CE49-8F64-C9746CD8689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Unit 10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OUTBURST!!!!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Cold War 1960-1990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SALT</a:t>
            </a:r>
          </a:p>
          <a:p>
            <a:r>
              <a:rPr lang="en-US" dirty="0" smtClean="0"/>
              <a:t>Cuban Missile Crisis</a:t>
            </a:r>
          </a:p>
          <a:p>
            <a:r>
              <a:rPr lang="en-US" dirty="0" smtClean="0"/>
              <a:t>Vietnam</a:t>
            </a:r>
          </a:p>
          <a:p>
            <a:r>
              <a:rPr lang="en-US" dirty="0" smtClean="0"/>
              <a:t>Nixon</a:t>
            </a:r>
          </a:p>
          <a:p>
            <a:r>
              <a:rPr lang="en-US" dirty="0" smtClean="0"/>
              <a:t>Bay of Pigs</a:t>
            </a:r>
          </a:p>
          <a:p>
            <a:r>
              <a:rPr lang="en-US" dirty="0" smtClean="0"/>
              <a:t>Kissinger </a:t>
            </a:r>
          </a:p>
          <a:p>
            <a:r>
              <a:rPr lang="en-US" dirty="0" smtClean="0"/>
              <a:t>Ho Chi Minh </a:t>
            </a:r>
          </a:p>
          <a:p>
            <a:r>
              <a:rPr lang="en-US" dirty="0" smtClean="0"/>
              <a:t>Berlin Wall</a:t>
            </a:r>
          </a:p>
          <a:p>
            <a:r>
              <a:rPr lang="en-US" dirty="0" smtClean="0"/>
              <a:t>OPEC embargo </a:t>
            </a:r>
          </a:p>
          <a:p>
            <a:r>
              <a:rPr lang="en-US" dirty="0" smtClean="0"/>
              <a:t>LBJ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73779" y="1600200"/>
            <a:ext cx="4413021" cy="4525963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Tet Offensive</a:t>
            </a:r>
          </a:p>
          <a:p>
            <a:r>
              <a:rPr lang="en-US" dirty="0" smtClean="0"/>
              <a:t>Camp David Accords </a:t>
            </a:r>
          </a:p>
          <a:p>
            <a:r>
              <a:rPr lang="en-US" dirty="0" smtClean="0"/>
              <a:t>Gulf of Tonkin Resolution </a:t>
            </a:r>
          </a:p>
          <a:p>
            <a:r>
              <a:rPr lang="en-US" dirty="0" smtClean="0"/>
              <a:t>Kent State Massacre </a:t>
            </a:r>
          </a:p>
          <a:p>
            <a:r>
              <a:rPr lang="en-US" dirty="0" smtClean="0"/>
              <a:t>Iranian Hostage Crisis</a:t>
            </a:r>
          </a:p>
          <a:p>
            <a:r>
              <a:rPr lang="en-US" dirty="0" smtClean="0"/>
              <a:t>SDI</a:t>
            </a:r>
          </a:p>
          <a:p>
            <a:r>
              <a:rPr lang="en-US" dirty="0" smtClean="0"/>
              <a:t>Iran-Contra Affair</a:t>
            </a:r>
          </a:p>
          <a:p>
            <a:r>
              <a:rPr lang="en-US" dirty="0" smtClean="0"/>
              <a:t>Détente </a:t>
            </a:r>
          </a:p>
          <a:p>
            <a:r>
              <a:rPr lang="en-US" dirty="0" smtClean="0"/>
              <a:t>McNamara </a:t>
            </a:r>
          </a:p>
          <a:p>
            <a:r>
              <a:rPr lang="en-US" dirty="0" smtClean="0"/>
              <a:t>Reagan 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Civil Rights 1960-1990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05965" y="1600200"/>
            <a:ext cx="4899435" cy="4525963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Brown vs</a:t>
            </a:r>
            <a:r>
              <a:rPr lang="en-US" dirty="0" smtClean="0"/>
              <a:t>. </a:t>
            </a:r>
            <a:r>
              <a:rPr lang="en-US" dirty="0" smtClean="0"/>
              <a:t>Board of Education</a:t>
            </a:r>
          </a:p>
          <a:p>
            <a:r>
              <a:rPr lang="en-US" dirty="0" smtClean="0"/>
              <a:t>Great Society </a:t>
            </a:r>
          </a:p>
          <a:p>
            <a:r>
              <a:rPr lang="en-US" dirty="0" smtClean="0"/>
              <a:t>Sit In</a:t>
            </a:r>
          </a:p>
          <a:p>
            <a:r>
              <a:rPr lang="en-US" dirty="0" smtClean="0"/>
              <a:t>SNCC</a:t>
            </a:r>
          </a:p>
          <a:p>
            <a:r>
              <a:rPr lang="en-US" dirty="0" smtClean="0"/>
              <a:t>Medicare</a:t>
            </a:r>
          </a:p>
          <a:p>
            <a:r>
              <a:rPr lang="en-US" dirty="0" smtClean="0"/>
              <a:t>Civil Rights Act 1964</a:t>
            </a:r>
          </a:p>
          <a:p>
            <a:r>
              <a:rPr lang="en-US" dirty="0" smtClean="0"/>
              <a:t>NOW</a:t>
            </a:r>
          </a:p>
          <a:p>
            <a:r>
              <a:rPr lang="en-US" dirty="0" smtClean="0"/>
              <a:t>MLK</a:t>
            </a:r>
          </a:p>
          <a:p>
            <a:r>
              <a:rPr lang="en-US" dirty="0" smtClean="0"/>
              <a:t>Affirmative Action</a:t>
            </a:r>
          </a:p>
          <a:p>
            <a:r>
              <a:rPr lang="en-US" dirty="0" smtClean="0"/>
              <a:t>ROE vs. Wade </a:t>
            </a:r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05400" y="1600200"/>
            <a:ext cx="4038600" cy="4525963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Black Power Movement</a:t>
            </a:r>
          </a:p>
          <a:p>
            <a:r>
              <a:rPr lang="en-US" dirty="0" smtClean="0"/>
              <a:t>Black Panthers</a:t>
            </a:r>
          </a:p>
          <a:p>
            <a:r>
              <a:rPr lang="en-US" dirty="0" smtClean="0"/>
              <a:t>24</a:t>
            </a:r>
            <a:r>
              <a:rPr lang="en-US" baseline="30000" dirty="0" smtClean="0"/>
              <a:t>th</a:t>
            </a:r>
            <a:r>
              <a:rPr lang="en-US" dirty="0" smtClean="0"/>
              <a:t> Amendment</a:t>
            </a:r>
          </a:p>
          <a:p>
            <a:r>
              <a:rPr lang="en-US" dirty="0" smtClean="0"/>
              <a:t>CORE</a:t>
            </a:r>
          </a:p>
          <a:p>
            <a:r>
              <a:rPr lang="en-US" dirty="0" smtClean="0"/>
              <a:t>George Wallace</a:t>
            </a:r>
          </a:p>
          <a:p>
            <a:r>
              <a:rPr lang="en-US" dirty="0" smtClean="0"/>
              <a:t>James Meredith </a:t>
            </a:r>
          </a:p>
          <a:p>
            <a:r>
              <a:rPr lang="en-US" dirty="0" smtClean="0"/>
              <a:t>Malcolm X</a:t>
            </a:r>
          </a:p>
          <a:p>
            <a:r>
              <a:rPr lang="en-US" dirty="0" smtClean="0"/>
              <a:t>Feminist Mystique</a:t>
            </a:r>
          </a:p>
          <a:p>
            <a:r>
              <a:rPr lang="en-US" dirty="0" smtClean="0"/>
              <a:t>SCLC</a:t>
            </a:r>
          </a:p>
          <a:p>
            <a:r>
              <a:rPr lang="en-US" dirty="0" smtClean="0"/>
              <a:t>Equal </a:t>
            </a:r>
            <a:r>
              <a:rPr lang="en-US" smtClean="0"/>
              <a:t>Rights Amendment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102</Words>
  <Application>Microsoft Macintosh PowerPoint</Application>
  <PresentationFormat>On-screen Show (4:3)</PresentationFormat>
  <Paragraphs>44</Paragraphs>
  <Slides>3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Unit 10</vt:lpstr>
      <vt:lpstr>Cold War 1960-1990</vt:lpstr>
      <vt:lpstr>Civil Rights 1960-1990</vt:lpstr>
    </vt:vector>
  </TitlesOfParts>
  <Company>Township H.S. District 214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Unit 10</dc:title>
  <dc:creator>Buffalo Grove High School</dc:creator>
  <cp:lastModifiedBy>Buffalo Grove High School</cp:lastModifiedBy>
  <cp:revision>4</cp:revision>
  <dcterms:created xsi:type="dcterms:W3CDTF">2013-04-26T13:49:41Z</dcterms:created>
  <dcterms:modified xsi:type="dcterms:W3CDTF">2013-04-26T13:51:02Z</dcterms:modified>
</cp:coreProperties>
</file>

<file path=docProps/thumbnail.jpeg>
</file>